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71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  <a:srgbClr val="CC0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53" autoAdjust="0"/>
    <p:restoredTop sz="94688" autoAdjust="0"/>
  </p:normalViewPr>
  <p:slideViewPr>
    <p:cSldViewPr>
      <p:cViewPr varScale="1">
        <p:scale>
          <a:sx n="53" d="100"/>
          <a:sy n="53" d="100"/>
        </p:scale>
        <p:origin x="-96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4C8C320-27F8-4FAF-98D7-165391850B4B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lum bright="-20000" contrast="-20000"/>
          </a:blip>
          <a:srcRect b="24000"/>
          <a:stretch>
            <a:fillRect/>
          </a:stretch>
        </p:blipFill>
        <p:spPr bwMode="auto">
          <a:xfrm>
            <a:off x="285720" y="0"/>
            <a:ext cx="8643998" cy="385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00034" y="357166"/>
            <a:ext cx="8286808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Боевая техника Великой Отечественной войны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1941-1945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000240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70-ЛЕТИЮ ВЕЛИКОЙ 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ПОБЕДЫ ПОСВЯЩАЕТСЯ…</a:t>
            </a:r>
            <a:endParaRPr lang="ru-RU" sz="36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lum/>
          </a:blip>
          <a:srcRect l="9847" t="19388" r="6979" b="25127"/>
          <a:stretch>
            <a:fillRect/>
          </a:stretch>
        </p:blipFill>
        <p:spPr bwMode="auto">
          <a:xfrm>
            <a:off x="571472" y="3929066"/>
            <a:ext cx="807249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290"/>
            <a:ext cx="6643734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14282" y="4214818"/>
            <a:ext cx="89297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Истребители Ла-5 с первых дней появления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фронтовых аэродромах отлично зарекомендовали себя в боях с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немецко-фашистскими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захватчиками.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конце 1943 года была выпущена ее модификация — Ла-7. На этом самолете </a:t>
            </a:r>
            <a:r>
              <a:rPr lang="ru-RU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И.Н.Кожедуб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удостоенный трех золотых звезд Героя Советского Союза, одержал большую часть своих побед.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14290"/>
            <a:ext cx="6715172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71472" y="4286256"/>
            <a:ext cx="83582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Т-40 имел усиленную броневую защиту и более мощное вооружение. На этом танке впервые было применено устройство для подогрева зимой охлаждающей жидкости двигателя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Но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главным достоинством Т-60 была простота производства на автомобильных заводах с широким использованием автомобильных узлов и механизмов. Танк производился одновременно на четырех заводах.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6929486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4429132"/>
            <a:ext cx="84296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«БТ» (Быстроходный Танк) составлял основу советского танкового парка перед Великой Отечественной войной и в её начальный период. На БТ усиливали бронирование и вооружение, поставили рацию (сначала — только на командирских машинах), на БТ последних серий стоял дизельный двигатель.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6500858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857224" y="4286256"/>
            <a:ext cx="7000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ИСУ-152 отличалась мощными броневой защитой и артиллерийской системой, хорошими ходовыми качествами. Наличие панорамного и телескопического прицелов позволяло вести огонь как прямой наводкой, так и с закрытых огневых позиций. Простота устройства и эксплуатации способствовали быстрому освоению ее экипажами, что в военное время имело исключительно важное значение. 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04"/>
            <a:ext cx="6786610" cy="350046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857224" y="4286256"/>
            <a:ext cx="7715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Тяжелая самоходная артиллерийская установка ИСУ-122 была вооружена 122-мм полевой пушкой. 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Тяжелые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советские самоходные артиллерийские установки сыграли огромную роль в достижении победы.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Они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отлично себя зарекомендовали во время уличных боев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Берлине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при штурме мощных фортификационных сооружений Кенигсберга.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428604"/>
            <a:ext cx="6000792" cy="33575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785786" y="4286256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Самоходки СУ-85 поступали на вооружение отдельных самоходно-артиллерийских полков (по 16 установок в каждом полку) и широко использовались в сражениях Великой Отечественной войны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6286544" cy="33575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642910" y="3857628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 октября 1942 года ГКО принял решение о создании самоходных артиллерийских установок — легких с 37-мм и 76-мм орудиями и средних со 122-мм орудием. 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Производство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СУ-122 продолжалось на </a:t>
            </a:r>
            <a:r>
              <a:rPr lang="ru-RU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Уралмашзаводе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 декабря 1942 года по август 1943 года. За это время завод выпустил 638 самоходных установок этого типа. Вплоть до начала 1944 года СУ-122 продолжали использоваться для сопровождения пехоты и танков.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57166"/>
            <a:ext cx="6000792" cy="32861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3857628"/>
            <a:ext cx="79296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Боевое крещение самоходки СУ-152 получили на Курской дуге. Их появление на поле боя было для немецких танкистов полной неожиданностью. Их бронебойные снаряды пробивали броню вражеских машин, срывали с них башни. За это фронтовики с любовью называли тяжелые самоходки «зверобоями». Опыт, полученный при проектировании первых советских тяжелых САУ, в последующем был использован для создания подобных огневых средств на базе тяжелых танков ИС.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57166"/>
            <a:ext cx="6143668" cy="32147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714348" y="3857628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Танк KB показал себя с лучшей стороны, однако очень быстро выяснилось, что 76-мм пушка Л-11 слаба для борьбы с дотами. Поэтому в сжатые сроки разработали и построили танк КВ-2 с башней увеличенного размера, вооруженный 152-мм гаубицей М-10. К 5 марта 1940 года три КВ-2 были отправлены на фронт. </a:t>
            </a:r>
          </a:p>
          <a:p>
            <a:pPr algn="ctr"/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Фактически серийное производство танков КВ-1 и КВ-2 началось в феврале 1940 года на Ленинградском Кировском заводе.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85728"/>
            <a:ext cx="6786610" cy="32147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71440" y="3857628"/>
            <a:ext cx="8572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Первые три серийные машины в ноябре — декабре 1940 года подверглись интенсивным испытаниям стрельбой и пробегом по маршруту Харьков — Кубинка — Смоленск — Киев — Харьков. Испытания проводили офицеры. 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Следует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отметить, что каждый завод-изготовитель вносил в конструкцию танка некоторые изменения и дополнения в соответствии со своими технологическими возможностями, поэтому танки разных заводов имели свой характерный внешний облик.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4525963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>
              <a:buFont typeface="Arial" pitchFamily="34" charset="0"/>
              <a:buChar char="•"/>
            </a:pP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Авиация</a:t>
            </a:r>
          </a:p>
          <a:p>
            <a:pPr>
              <a:buFont typeface="Arial" pitchFamily="34" charset="0"/>
              <a:buChar char="•"/>
            </a:pPr>
            <a:endParaRPr lang="ru-RU" sz="36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Arial" pitchFamily="34" charset="0"/>
              <a:buChar char="•"/>
            </a:pP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Танки и самоходные орудия</a:t>
            </a:r>
          </a:p>
          <a:p>
            <a:pPr>
              <a:buFont typeface="Arial" pitchFamily="34" charset="0"/>
              <a:buChar char="•"/>
            </a:pPr>
            <a:endParaRPr lang="ru-RU" sz="36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Arial" pitchFamily="34" charset="0"/>
              <a:buChar char="•"/>
            </a:pP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Бронемашины</a:t>
            </a:r>
          </a:p>
          <a:p>
            <a:pPr>
              <a:buFont typeface="Arial" pitchFamily="34" charset="0"/>
              <a:buChar char="•"/>
            </a:pPr>
            <a:endParaRPr lang="ru-RU" sz="36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Arial" pitchFamily="34" charset="0"/>
              <a:buChar char="•"/>
            </a:pP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Другая военная техника</a:t>
            </a:r>
            <a:endParaRPr lang="ru-RU" sz="36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57166"/>
            <a:ext cx="6215106" cy="28575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642910" y="3786190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1938 году Красная Армия приняла на вооружение средний бронеавтомобиль БА-10. Бронеавтомобиль был выполнен по классической компоновочной схеме с передним расположением двигателя, передними управляющими колесами и двумя задними ведущими мостами. Экипаж БА-10 состоял из 4 человек: командира, водителя, наводчика и пулеметчика. Во время Великой Отечественной воины они использовались в войсках до 1944 года, а в некоторых подразделениях вплоть до конца воины. 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428604"/>
            <a:ext cx="5786478" cy="32861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28596" y="4214818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БМ-31-12 — Модификация гвардейских реактивных миномётов типа «Катюша». Отличалась использованием направляющих сотового типа. Для стрельбы применялись снаряды М-31, которые были более мощны, чем снаряд М-13, применявшийся в БМ-13. По аналогии с «Катюшей» получил прозвище «Андрюша».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00042"/>
            <a:ext cx="4981575" cy="27146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000100" y="3571876"/>
            <a:ext cx="74295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целях сокращения сроков создания установки конструкторы широко использовали уже освоенные в производстве узлы установки БМ-13. При создании новой установки особое внимание было обращено на обеспечение параллельности направляющих и прочность их крепления с тем, чтобы уменьшить рассеивание снарядов при стрельбе. Новая установка была принята на вооружение Красной Армии 6 августа 1941 г. под обозначением БМ-8-36 и запущена в серийное производство на московских заводах «Компрессор» и «Красная Пресня». 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85728"/>
            <a:ext cx="5786478" cy="314327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642910" y="3786190"/>
            <a:ext cx="78581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 13 октября 1941 г. была успешно завершена новая установка, получившая название БМ-8-24. Она имела снабженную механизмами наводки и прицельными приспособлениями артиллерийскую часть с направляющими для запуска 24 реактивных снарядов М-8. Пусковая установка БМ-8-24 производилась серийно на начальном этапе Великой Отечественной войны и отличалась высокой проходимостью, увеличенным углом обстрела по горизонту и относительно небольшой высотой, облегчавшей ее маскировку на местности.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85728"/>
            <a:ext cx="5786478" cy="30718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3571876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Снаряд М-30 предназначался для подавления и уничтожения укрытых огневых средств и живой силы, а также разрушения полевых оборонительных сооружений противника. 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Пусковая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установка представляла собой изготовленную из стальных уголковых профилей наклонную раму, на которую укладывались в один ряд четыре укупорки с реактивными снарядами М-30.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Стрельба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велась путем подачи импульса электрического тока к снаряду по проводам от обычной саперной подрывной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машинки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57166"/>
            <a:ext cx="5286412" cy="32147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28596" y="3929066"/>
            <a:ext cx="8572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апреле 1943 года принята на вооружение унифицированная (нормализованная) пусковая установка БМ-13Н. При создании установки конструкторы критически проанализировали все детали и узлы, стремясь повысить технологичность их производства и снизить стоимость.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Созданием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этой пусковой установки была окончательно завершена отработка серийной боевой машины БМ-13. В таком виде она и провоевала до конца войны.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28"/>
            <a:ext cx="621510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3714752"/>
            <a:ext cx="82153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21 июня 1941 г. на смотре образцов вооружения Красной Армии установка была представлена руководителям ВКП(б) и Советского правительства.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уквально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 несколько часов до начала Великой Отечественной войны было принято решение о срочном развертывании серийного производства реактивных снарядов М-13 и пусковой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установки БМ-13. Первая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батарея полевой реактивной артиллерии своим первым залпом в 15 часов 15 минут 14 июля 1941 г. стерла с лица земли железнодорожный узел Орша вместе с находившимися на нем немецкими эшелонами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войсками и боевой техникой.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3" y="714355"/>
            <a:ext cx="3857652" cy="54960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28"/>
            <a:ext cx="6500858" cy="385765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571472" y="4500570"/>
            <a:ext cx="857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своим пилотажным и боевым качествам Як-1 был в числе лучших фронтовых истребителей. </a:t>
            </a:r>
          </a:p>
          <a:p>
            <a:pPr algn="ctr"/>
            <a:endParaRPr lang="ru-RU" sz="2000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годы Великой Отечественной войны он неоднократно модифицировался. На его основе были созданы более совершенные истребители Як-1М и Як-3.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57166"/>
            <a:ext cx="6215106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4572008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ЛаГГ-3 в первый период войны был одним из основных фронтовых истребителей. В 1941-1943 гг. заводы построили свыше 6,5 тыс. самолетов </a:t>
            </a:r>
            <a:r>
              <a:rPr lang="ru-RU" sz="20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ЛаГГ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28604"/>
            <a:ext cx="5857916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714348" y="4500570"/>
            <a:ext cx="72866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И-16 воплощал в себе идею быстроходного самолета, выполнявшего к тому же очень эффективно фигуры высшего пилотажа, и выгодно отличался от любых бипланов. После каждой модификации скорость, потолок и вооружение самолета возрастали.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6357982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142976" y="4357694"/>
            <a:ext cx="7286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Серийные экземпляры, обозначенные Ил-2, в целом были похожи на модель ЦКБ-57, но имели модифицированное лобовое стекло и укороченный обтекатель задней части фонаря кабины пилота.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Ил-10, который являлся совершенно новой разработкой цельнометаллической конструкции и усовершенствованной аэродинамической формы. 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6643734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785754" y="4214818"/>
            <a:ext cx="83582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Пе-2 был самым массовым советским бомбардировщиком. Эти самолеты участвовали в сражениях на всех фронтах, применялись сухопутной и морской авиацией в качестве бомбардировщиков, истребителей, разведчиков</a:t>
            </a:r>
          </a:p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Самолет </a:t>
            </a:r>
            <a:r>
              <a:rPr lang="ru-RU" sz="20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Петляков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Пе-8 был единственным в СССР тяжелым четырехмоторным бомбардировщиком во время Второй мировой войны.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85728"/>
            <a:ext cx="6715172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000100" y="4286256"/>
            <a:ext cx="7858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Создание самолета Ту-2 (фронтового бомбардировщика) началась в конце 1939 года конструкторской группой во главе с А.Н.Туполевым.</a:t>
            </a:r>
          </a:p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скорости на средних и больших высотах, дальности полета, бомбовой нагрузке и мощи оборонительного вооружения они существенно превосходили Пе-2.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85728"/>
            <a:ext cx="6643734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71440" y="4286256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Як-3 отличался меньшим крылом (его площадь 14,85 квадратных метров вместо 17,15 ) при тех же размерах фюзеляжа и рядом аэродинамических и конструктивных улучшений. Это был один из самых легких истребителей в мире первой половины сороковых годов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скорости, маневренности, дальности полета и вооружению Як-9 превосходил все серийные истребители фашистской Германии.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358</TotalTime>
  <Words>1293</Words>
  <Application>Microsoft Office PowerPoint</Application>
  <PresentationFormat>Экран (4:3)</PresentationFormat>
  <Paragraphs>53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37</cp:revision>
  <dcterms:created xsi:type="dcterms:W3CDTF">2014-01-17T06:54:14Z</dcterms:created>
  <dcterms:modified xsi:type="dcterms:W3CDTF">2014-02-14T06:04:42Z</dcterms:modified>
</cp:coreProperties>
</file>